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8" r:id="rId3"/>
    <p:sldId id="267" r:id="rId4"/>
    <p:sldId id="268" r:id="rId5"/>
    <p:sldId id="266" r:id="rId6"/>
    <p:sldId id="269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0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AABB-B0F0-DE4A-9692-89ACE1336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D7308-6838-8E48-8563-C3CC7F889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69E67-C73F-1A44-9554-0E1CD257C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F8FCF-DAAF-814A-88EA-2382562A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30B31-5EAD-644F-BC42-043FF1C8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49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AF64A-52F1-A549-A7A7-A55F996D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F0612-127D-6E4B-9A22-20B08CB81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0A157-921C-2040-AE49-D6C4258DA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11DC9-642D-9949-A646-FCCE3DB1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29768-EA4C-3049-A107-1414D33D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4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2C8A79-9B2F-A74E-B8F6-E549EC911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6DB0D-719E-BC40-8A7C-9110AD036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E0DEF-BB86-164D-89B8-E97EBFB0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F9FE-7AF2-9C4D-8E60-DB36898DA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420BC-0E1C-B54D-B982-28D5F782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2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72DF-22FB-4C48-A8C4-1F2855BF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06454-74EC-AD47-86A4-91F9412F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16E8F-2FC8-244C-B70C-BC990149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09FC3-FA8B-8C42-9371-B33E5944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FB8A1-337F-6D4A-8608-C787BF3E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2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6B37-E9ED-E843-897E-71B33CBE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919A4-F6DD-F147-9AEB-04AE6DE84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2F6CB-FD8D-B848-8A58-DECDFBA6C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D507D-ECC1-9946-AD3C-C56ADE13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3F7E-AF43-F043-9682-D65D36FA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6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8F30-490D-9B4C-90A8-4FF0E4C6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AC76F-285B-914D-9518-5C9A65C4D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5CAC0-2E30-C84A-855C-B60DE3550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1FD78-7357-0F47-8D00-BD1C2497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45181-BAB5-3645-8E22-E6A8BD05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D0BA4-3C20-0645-956E-46ED9A15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52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44E3-9B49-8840-BC89-F0F8DB82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D3155-1FA6-034F-921A-AE6B8A08B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61C45-4821-0248-AF38-E079ACC15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856B0-D217-8E49-AE40-74C3BC96C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75FAAA-94C8-5C47-A990-7C265888D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3E1FFB-AC57-A74F-B53E-E76AD5D8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58E7C-EC17-A047-A32D-ACA67C28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45E847-9263-9A44-AB47-A7C32C19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0D1B-5036-B047-A790-5157BA52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B4699-F07D-9D49-9D17-98B433B0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D5C0-2168-0148-905B-D5797CB9C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3CD26-93C0-8A4A-B767-10B73AC4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4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C0AF7-632A-5646-94B5-B7173790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B2876-5CF7-854D-B3F5-C259AF8A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EACAD-D8C1-C542-840A-31B74A9C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4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E5E5-A098-934A-AD1E-618D9CFCD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3AD6-1347-0A4E-819A-5B3957C7B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E1B1C-B223-0F44-81B0-8773A86FB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9819D-D8AC-EC40-A102-ED144967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C3CDB-2F53-6643-B620-81485E001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B96D5-C4FA-104D-8E32-8571D0B5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20A5-D8F5-6241-B8F6-2E7609CE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CDBDB-FB38-DD43-A10C-30226D6CD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0915E-2CA5-3349-B620-D98CC3CCA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97BF7-AE58-4846-91CD-7682B32B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50C9F-6FF6-CB40-BA2B-B3F32D60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E50F6-AD78-B947-94BA-15306C84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9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9CA3A-BFE5-3542-81C9-23CEAD87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A13FE-7A1C-B945-AA85-CEE665249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49012-D657-AB4C-9F29-E3BF284E2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09B22-4B5B-0948-9B36-F98E669D8132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450E6-447F-F748-92B2-DE5341A24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55C87-CB8F-BB4B-AC34-F809ACDF4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8B7F6-DE7F-F74A-9325-8A5480229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en/news/2017/12/05/1592950/growing-wildfire-threatens-hundreds-of-homes-north-of-los-angele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2">
            <a:extLst>
              <a:ext uri="{FF2B5EF4-FFF2-40B4-BE49-F238E27FC236}">
                <a16:creationId xmlns:a16="http://schemas.microsoft.com/office/drawing/2014/main" id="{E6760941-EF99-4F61-A95D-3C3E7C08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44D9B9FF-D6DA-4F69-B4A0-BA1550D65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A7DC0AF9-0747-4070-A6D7-DF3681B9E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74612EAD-0A8C-4C44-AFE1-3DF0669A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C2D46295-4D0D-487B-8972-141A047F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B9C5B-894F-4B48-81B5-E568865B9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2" y="1357766"/>
            <a:ext cx="4322204" cy="35413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California Wildfire Analysis and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15D45-8B29-634A-9871-8F0E58A17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599" y="5301530"/>
            <a:ext cx="3493154" cy="1080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Hareesh Nair</a:t>
            </a:r>
          </a:p>
          <a:p>
            <a:pPr algn="r"/>
            <a:r>
              <a:rPr lang="en-US"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Regis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C6E833-AD7F-A341-A1F3-81BB6546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904405"/>
            <a:ext cx="5297425" cy="3536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D59087-F012-DD46-91B0-512754B0CBDD}"/>
              </a:ext>
            </a:extLst>
          </p:cNvPr>
          <p:cNvSpPr txBox="1"/>
          <p:nvPr/>
        </p:nvSpPr>
        <p:spPr>
          <a:xfrm>
            <a:off x="8971005" y="6488668"/>
            <a:ext cx="399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Fig 1</a:t>
            </a:r>
          </a:p>
        </p:txBody>
      </p:sp>
    </p:spTree>
    <p:extLst>
      <p:ext uri="{BB962C8B-B14F-4D97-AF65-F5344CB8AC3E}">
        <p14:creationId xmlns:p14="http://schemas.microsoft.com/office/powerpoint/2010/main" val="4030553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Fatality count is not directly correlating to the acreage due to less populated area is mostly burned in wildfire.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64A42-7378-8448-B9B0-D7B82592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97476"/>
            <a:ext cx="6903720" cy="42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0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Single incidents creates more fatalities and structural damages in count . But destruction is more in wildfire.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B05BE-EB42-0A44-8971-3BC83F10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857582"/>
            <a:ext cx="6922008" cy="52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3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Butte, Kem and Fresno is impacted heavily due to wildfire.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9FA40-1772-0B4D-B82C-0E379F19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19809"/>
            <a:ext cx="6903720" cy="44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0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Colusa is number one in wildfire 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35218-A2F7-7346-8AFD-2CD13780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73626"/>
            <a:ext cx="6903720" cy="37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3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idea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total weather data California weather data is separated.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2C312-AC6F-6F49-A787-5D373869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14785"/>
            <a:ext cx="7214616" cy="48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2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Major criteria used.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Type of weather.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Year.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Severity of weather.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FC65F-2779-C941-BF85-0076A073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438119"/>
            <a:ext cx="10917936" cy="16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Data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Comparison on 2016,2017,2018 and 2019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092B2-C5B3-5D40-9FCB-9EE42EFC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48" y="2086352"/>
            <a:ext cx="3736049" cy="4598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4B4AB-ECF1-6546-9305-45D2EC328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227" y="1940040"/>
            <a:ext cx="3981033" cy="48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Used – Deep learning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Weather types.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50346-90E3-7A4F-B460-AC58993A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23365"/>
            <a:ext cx="6903720" cy="42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With a small data set it is very difficult to predict the wildfire.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There are more adverse conditions is in place every year.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This study can be explanted with larger dataset.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Received an accuracy of 86% from the test data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00688-B3A4-EE46-A6FC-0C49D9EE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12653"/>
            <a:ext cx="5458968" cy="36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7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Wildfire is increasing a lot in California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 weather is one of the major challenges.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Human ignited fires is also common.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Electrical Accidents also very common.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Arson is a major unavoidable factor.</a:t>
            </a:r>
          </a:p>
        </p:txBody>
      </p:sp>
      <p:pic>
        <p:nvPicPr>
          <p:cNvPr id="7" name="Picture 6" descr="A picture containing tree, outdoor, dark, night&#10;&#10;Description automatically generated">
            <a:extLst>
              <a:ext uri="{FF2B5EF4-FFF2-40B4-BE49-F238E27FC236}">
                <a16:creationId xmlns:a16="http://schemas.microsoft.com/office/drawing/2014/main" id="{7B839C33-5B41-ED4C-994B-79A0B7EB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1723072"/>
            <a:ext cx="5458968" cy="3411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F8D597-A849-3D4A-859F-C0C2218C242B}"/>
              </a:ext>
            </a:extLst>
          </p:cNvPr>
          <p:cNvSpPr txBox="1"/>
          <p:nvPr/>
        </p:nvSpPr>
        <p:spPr>
          <a:xfrm>
            <a:off x="9371199" y="4934872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www.tasnimnews.com/en/news/2017/12/05/1592950/growing-wildfire-threatens-hundreds-of-homes-north-of-los-angel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4192524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Analyze the various factors of Fire incidents occurred in California.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Prediction of fire using the weather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D98B2-C2D3-2346-ACB2-3AF67978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10" y="1131944"/>
            <a:ext cx="5991606" cy="45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5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set used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44BDA-9FD2-3446-8C1E-9BACCC7AA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57271"/>
            <a:ext cx="6894576" cy="386096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California wildfire data set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California Weather data</a:t>
            </a:r>
          </a:p>
        </p:txBody>
      </p:sp>
    </p:spTree>
    <p:extLst>
      <p:ext uri="{BB962C8B-B14F-4D97-AF65-F5344CB8AC3E}">
        <p14:creationId xmlns:p14="http://schemas.microsoft.com/office/powerpoint/2010/main" val="239676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F5A6A-8A47-BD41-BBF2-2B0DFE60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2290"/>
            <a:ext cx="6894576" cy="349092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Handled null values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Dropped unwanted columns.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Conversion of some data set to join proper merged data.</a:t>
            </a:r>
          </a:p>
        </p:txBody>
      </p:sp>
    </p:spTree>
    <p:extLst>
      <p:ext uri="{BB962C8B-B14F-4D97-AF65-F5344CB8AC3E}">
        <p14:creationId xmlns:p14="http://schemas.microsoft.com/office/powerpoint/2010/main" val="341310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From Reports and datasets 2017 received the largest number of wildfire in these years.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456E370-C135-3049-B273-4B1E439C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64477"/>
            <a:ext cx="6903720" cy="47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9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 received more incidents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0747B-B556-234B-B7FD-C7062326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90169"/>
            <a:ext cx="7214616" cy="50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3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2018 fires burned more acreage even though the no incidents was less.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B263E-3155-7648-B7B5-33F02C54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7407"/>
            <a:ext cx="7214616" cy="481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9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5B993-75E6-0849-B2DF-9DBD2678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47BDF-8136-1F43-AFE1-E1C842B6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2018 received more fatalities.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5BC43-FE8C-FE47-B683-856266A2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0786"/>
            <a:ext cx="7214616" cy="5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59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309</Words>
  <Application>Microsoft Macintosh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California Wildfire Analysis and prediction</vt:lpstr>
      <vt:lpstr>Introduction</vt:lpstr>
      <vt:lpstr>Problem statement</vt:lpstr>
      <vt:lpstr>Data set used</vt:lpstr>
      <vt:lpstr>Data Preparation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Machine learning idea</vt:lpstr>
      <vt:lpstr>Data preparation</vt:lpstr>
      <vt:lpstr>Data Visualization</vt:lpstr>
      <vt:lpstr>ML Used – Deep learning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Wildfire Analysis and prediction</dc:title>
  <dc:creator>Nair, Hareesh</dc:creator>
  <cp:lastModifiedBy>Nair, Hareesh</cp:lastModifiedBy>
  <cp:revision>27</cp:revision>
  <dcterms:created xsi:type="dcterms:W3CDTF">2022-03-07T05:08:21Z</dcterms:created>
  <dcterms:modified xsi:type="dcterms:W3CDTF">2022-03-07T06:49:45Z</dcterms:modified>
</cp:coreProperties>
</file>